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2" d="100"/>
          <a:sy n="92" d="100"/>
        </p:scale>
        <p:origin x="48" y="2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jpe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D5758-C52D-4004-A7FF-13BDFEC68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24C60F-8DAD-4513-BA05-4D2ED1202C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B50EB-3DD7-406B-9D0E-A5EC58699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F514D-15CD-4A59-8984-0B93A1386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25C09-7C68-4F05-BE25-112FA0AB7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63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E5486-977E-4BEC-9EF9-37157E6B4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B14EF-722A-4163-9456-80D381470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AD5D0-4621-4ADD-825F-6AF8F4C75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1598C-2C79-4F5C-8076-482A875F6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484E6-3055-4AFD-9D48-98178A016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417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F8F8D4-1676-49E3-86A2-40D2724B22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D2C544-97EB-4684-B29D-EC852C2A6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40660-E769-4391-9EBC-A105E46F6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615D0-6F70-4CC0-BF10-EB708417B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8C19B-8B08-4D36-953A-36083C384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871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2B7-9652-4971-B0E1-8F3339E1B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84501-B881-4E57-8D6C-1E9FF4AEF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6374E-2140-45EC-8966-3B3A4FF49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8C8CF-DFBF-4902-8CE0-65CEDBE09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CFD70-55A0-4506-87D3-944695822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5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B2EB9-995E-4AA3-AF23-978BD6E76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9A42F-A902-4B90-9588-F1C49BEC4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32097-8E90-4D00-AD6B-0E23F52B9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97256-C5F7-4D0C-87DF-3F78DD0C0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B586F-E832-4608-A201-F5881A211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607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904FC-9E30-4047-8F59-E44A92A02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8A180-2CD5-4B72-B161-02F7F9B35F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B3026-3457-4C78-9A11-C559D197A8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F760E-1E45-4363-99D6-09C80F117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DA43C-D71B-4205-B10F-A3A179D5E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06A4E-2534-4565-9A79-77BE4B796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38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31AAD-9DEC-454A-B283-1445C04A5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283E6-43BD-44AE-861C-3E2FF21F7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F75749-D592-4821-ADA6-82F5786383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ACB681-3D08-486A-85B5-2C254DB23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35DC3-0844-44D1-80E2-3EE76898CA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BA4B36-D434-4EF9-8F40-6E98C619C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4F6A61-3BAC-41BE-95B0-2C843ACC8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41F50B-6488-4AF7-9FD3-AB6D585C3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884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F7FC-6FAC-4F6B-856A-1B24833FA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8AB0EE-7CA2-428B-8797-BCD74DAB0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BEE40-CEB9-47CE-AC65-2A51AE06F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04E3AF-965A-467F-B981-1BEB98D5F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036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3498C8-3696-4B40-B9AD-9D4E3A13B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350E1F-71DF-4960-91EF-523703D20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B049FD-ED58-454E-8B02-481E28FF5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51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FAB8-B099-4680-BEB6-2398D24C6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6A2F9-AA97-42CD-8E33-B1BAA7D18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5A0C76-34F9-4610-89E2-07F8ACDFB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A9783-74E4-4B0C-B96A-3F07FC4E3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E262B-9E95-4946-A9C9-8161947A9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876F8-3AE2-4A72-8711-C51F2723E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23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E522A-E4FD-48D2-BA41-7566A75EF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DAD72D-2808-45C3-A851-951CF8CC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7F9593-6397-4ACD-A0E2-4762B9ACA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76BBAA-927B-4A48-AEC1-6ED4D52E9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499AF-D9D3-4796-BC91-3494AA805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9832-ACCB-4593-874A-F23236A4E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7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0A6993-26CF-499A-AB91-2AC76FB40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D595E-1888-443F-B3FA-B88795C50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1ED12-857A-48BE-9B5C-4EE0122BDA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D1475-D48B-45DF-B52D-94C181E8778D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6AB55-A00A-45B1-81FB-E33C8955E6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EB102-33ED-47C5-A60C-A8BF5788F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E5434-527F-4D7F-B134-46F2629D4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719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30BDEC1-965E-49DF-875E-795A88B7DD8B}"/>
              </a:ext>
            </a:extLst>
          </p:cNvPr>
          <p:cNvGrpSpPr/>
          <p:nvPr/>
        </p:nvGrpSpPr>
        <p:grpSpPr>
          <a:xfrm>
            <a:off x="2202648" y="-285020"/>
            <a:ext cx="6655310" cy="6823864"/>
            <a:chOff x="2202648" y="-342165"/>
            <a:chExt cx="6655310" cy="682386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298BCFE-BAA8-4FE2-BB87-14795B03B5E5}"/>
                </a:ext>
              </a:extLst>
            </p:cNvPr>
            <p:cNvGrpSpPr/>
            <p:nvPr/>
          </p:nvGrpSpPr>
          <p:grpSpPr>
            <a:xfrm>
              <a:off x="2223735" y="-164025"/>
              <a:ext cx="6634223" cy="6645724"/>
              <a:chOff x="57794" y="277510"/>
              <a:chExt cx="6634223" cy="6645724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C0CAF2E-A75B-4B0C-9410-25C53CE9B817}"/>
                  </a:ext>
                </a:extLst>
              </p:cNvPr>
              <p:cNvGrpSpPr/>
              <p:nvPr/>
            </p:nvGrpSpPr>
            <p:grpSpPr>
              <a:xfrm>
                <a:off x="57794" y="4728674"/>
                <a:ext cx="6634223" cy="2194560"/>
                <a:chOff x="57794" y="4728674"/>
                <a:chExt cx="6653159" cy="2194560"/>
              </a:xfrm>
            </p:grpSpPr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B3AB70C3-9BF4-4777-8F77-B0A622B546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6667" r="16667"/>
                <a:stretch/>
              </p:blipFill>
              <p:spPr>
                <a:xfrm>
                  <a:off x="4516393" y="4728674"/>
                  <a:ext cx="2194560" cy="2194560"/>
                </a:xfrm>
                <a:prstGeom prst="rect">
                  <a:avLst/>
                </a:prstGeom>
              </p:spPr>
            </p:pic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7319A1D-A60B-4079-8243-16FC616131B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586" t="12500" b="24189"/>
                <a:stretch/>
              </p:blipFill>
              <p:spPr>
                <a:xfrm>
                  <a:off x="2287094" y="4728674"/>
                  <a:ext cx="2194560" cy="2194560"/>
                </a:xfrm>
                <a:prstGeom prst="rect">
                  <a:avLst/>
                </a:prstGeom>
              </p:spPr>
            </p:pic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E9DABCCC-E9BB-4037-8410-B172681484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6667" b="16667"/>
                <a:stretch/>
              </p:blipFill>
              <p:spPr>
                <a:xfrm>
                  <a:off x="57794" y="4728674"/>
                  <a:ext cx="2194560" cy="2194560"/>
                </a:xfrm>
                <a:prstGeom prst="rect">
                  <a:avLst/>
                </a:prstGeom>
              </p:spPr>
            </p:pic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C52D4DC1-3B9F-438C-9957-F914D23DB587}"/>
                  </a:ext>
                </a:extLst>
              </p:cNvPr>
              <p:cNvGrpSpPr/>
              <p:nvPr/>
            </p:nvGrpSpPr>
            <p:grpSpPr>
              <a:xfrm>
                <a:off x="57794" y="2503092"/>
                <a:ext cx="6634223" cy="2194560"/>
                <a:chOff x="68651" y="2496467"/>
                <a:chExt cx="6634223" cy="2194560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603AE271-BB97-491A-8FFD-15DB10EC12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674" r="2325"/>
                <a:stretch/>
              </p:blipFill>
              <p:spPr>
                <a:xfrm flipH="1">
                  <a:off x="2288482" y="2496467"/>
                  <a:ext cx="2194560" cy="2194560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58D1A3FC-2FFA-4809-A0C3-8DF25DF732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561" r="25773"/>
                <a:stretch/>
              </p:blipFill>
              <p:spPr>
                <a:xfrm>
                  <a:off x="4508314" y="2496467"/>
                  <a:ext cx="2194560" cy="2194560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3715EE6E-2E0B-4517-9E39-0CE30DCECA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769" t="873" r="19291" b="18216"/>
                <a:stretch/>
              </p:blipFill>
              <p:spPr>
                <a:xfrm>
                  <a:off x="68651" y="2496467"/>
                  <a:ext cx="2194560" cy="2194560"/>
                </a:xfrm>
                <a:prstGeom prst="rect">
                  <a:avLst/>
                </a:prstGeom>
              </p:spPr>
            </p:pic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2554B27B-A362-4EE4-90FD-9230045AA5FC}"/>
                  </a:ext>
                </a:extLst>
              </p:cNvPr>
              <p:cNvGrpSpPr/>
              <p:nvPr/>
            </p:nvGrpSpPr>
            <p:grpSpPr>
              <a:xfrm>
                <a:off x="57794" y="277510"/>
                <a:ext cx="6634223" cy="2194560"/>
                <a:chOff x="57794" y="277510"/>
                <a:chExt cx="6653159" cy="2194560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0FC745E6-BDFA-42F7-86DA-BA722EB46C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87" t="10014" r="587" b="23320"/>
                <a:stretch/>
              </p:blipFill>
              <p:spPr>
                <a:xfrm>
                  <a:off x="2287094" y="277510"/>
                  <a:ext cx="2194560" cy="2194560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D37D973A-9E4F-43C0-8374-1F8713DC3B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6672" r="16672"/>
                <a:stretch/>
              </p:blipFill>
              <p:spPr>
                <a:xfrm>
                  <a:off x="4516393" y="277510"/>
                  <a:ext cx="2194560" cy="2194560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4BA971A3-ED18-4431-9E11-06E6634ED8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1970" b="11970"/>
                <a:stretch/>
              </p:blipFill>
              <p:spPr>
                <a:xfrm>
                  <a:off x="57794" y="277510"/>
                  <a:ext cx="2194560" cy="2194560"/>
                </a:xfrm>
                <a:prstGeom prst="rect">
                  <a:avLst/>
                </a:prstGeom>
              </p:spPr>
            </p:pic>
          </p:grp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168FF42-BBE8-4B07-B1AB-19B96CD7C506}"/>
                </a:ext>
              </a:extLst>
            </p:cNvPr>
            <p:cNvSpPr/>
            <p:nvPr/>
          </p:nvSpPr>
          <p:spPr>
            <a:xfrm>
              <a:off x="2202648" y="-342165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1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EBE6A26-208E-4C8F-B3BB-F0FDC266CA5B}"/>
                </a:ext>
              </a:extLst>
            </p:cNvPr>
            <p:cNvSpPr/>
            <p:nvPr/>
          </p:nvSpPr>
          <p:spPr>
            <a:xfrm>
              <a:off x="4421973" y="-342165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2</a:t>
              </a:r>
              <a:endPara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F1E8E9D-37CE-464C-B183-5141284E02AA}"/>
                </a:ext>
              </a:extLst>
            </p:cNvPr>
            <p:cNvSpPr/>
            <p:nvPr/>
          </p:nvSpPr>
          <p:spPr>
            <a:xfrm>
              <a:off x="6630933" y="-342165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3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7EAEC1E-9512-46C0-92AB-0AEC42A5892B}"/>
                </a:ext>
              </a:extLst>
            </p:cNvPr>
            <p:cNvSpPr/>
            <p:nvPr/>
          </p:nvSpPr>
          <p:spPr>
            <a:xfrm>
              <a:off x="2202648" y="1891887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4</a:t>
              </a:r>
              <a:endPara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5FEAF5A-4ACE-4056-9D70-17C598448ED7}"/>
                </a:ext>
              </a:extLst>
            </p:cNvPr>
            <p:cNvSpPr/>
            <p:nvPr/>
          </p:nvSpPr>
          <p:spPr>
            <a:xfrm>
              <a:off x="6630933" y="4064445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9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DDD3437-BA03-43EF-B4D0-55B8F46929D4}"/>
                </a:ext>
              </a:extLst>
            </p:cNvPr>
            <p:cNvSpPr/>
            <p:nvPr/>
          </p:nvSpPr>
          <p:spPr>
            <a:xfrm>
              <a:off x="4421973" y="4064445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8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4E7E029-FD50-4CAA-87E6-BEBE10B21C02}"/>
                </a:ext>
              </a:extLst>
            </p:cNvPr>
            <p:cNvSpPr/>
            <p:nvPr/>
          </p:nvSpPr>
          <p:spPr>
            <a:xfrm>
              <a:off x="2202648" y="4064445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7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0A54945-A3B6-475C-A5BE-C8311902EA1D}"/>
                </a:ext>
              </a:extLst>
            </p:cNvPr>
            <p:cNvSpPr/>
            <p:nvPr/>
          </p:nvSpPr>
          <p:spPr>
            <a:xfrm>
              <a:off x="6630933" y="1891887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6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1DAE20E-96ED-4A7D-B10A-1B56F131CCC5}"/>
                </a:ext>
              </a:extLst>
            </p:cNvPr>
            <p:cNvSpPr/>
            <p:nvPr/>
          </p:nvSpPr>
          <p:spPr>
            <a:xfrm>
              <a:off x="4421973" y="1891887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5947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2968-F065-4D57-A32B-5F533D301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38851-608B-4E5D-9192-7A21C73F4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Boerboels</a:t>
            </a:r>
            <a:endParaRPr lang="en-US" dirty="0"/>
          </a:p>
          <a:p>
            <a:r>
              <a:rPr lang="en-US" dirty="0" err="1"/>
              <a:t>Coton</a:t>
            </a:r>
            <a:r>
              <a:rPr lang="en-US" dirty="0"/>
              <a:t> de </a:t>
            </a:r>
            <a:r>
              <a:rPr lang="en-US" dirty="0" err="1"/>
              <a:t>tulear</a:t>
            </a:r>
            <a:endParaRPr lang="en-US" dirty="0"/>
          </a:p>
          <a:p>
            <a:r>
              <a:rPr lang="en-US" dirty="0"/>
              <a:t>Spanish water dog</a:t>
            </a:r>
          </a:p>
        </p:txBody>
      </p:sp>
      <p:pic>
        <p:nvPicPr>
          <p:cNvPr id="1026" name="Picture 2" descr="Boerboel Dog Breed | Native Breed.org">
            <a:extLst>
              <a:ext uri="{FF2B5EF4-FFF2-40B4-BE49-F238E27FC236}">
                <a16:creationId xmlns:a16="http://schemas.microsoft.com/office/drawing/2014/main" id="{8EB28266-5E73-413B-87F7-686517CE4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314" y="3995160"/>
            <a:ext cx="3623485" cy="231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315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1116-D62A-4E7C-BE10-78B19DA81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BE9E8-248E-48AE-AB11-46631A87D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Boykin </a:t>
            </a:r>
            <a:r>
              <a:rPr lang="en-US" dirty="0" err="1"/>
              <a:t>spanials</a:t>
            </a:r>
            <a:endParaRPr lang="en-US" dirty="0"/>
          </a:p>
          <a:p>
            <a:r>
              <a:rPr lang="en-US" dirty="0"/>
              <a:t>Beaucerons</a:t>
            </a:r>
          </a:p>
          <a:p>
            <a:r>
              <a:rPr lang="en-US" dirty="0"/>
              <a:t>Russel terriers</a:t>
            </a:r>
          </a:p>
        </p:txBody>
      </p:sp>
    </p:spTree>
    <p:extLst>
      <p:ext uri="{BB962C8B-B14F-4D97-AF65-F5344CB8AC3E}">
        <p14:creationId xmlns:p14="http://schemas.microsoft.com/office/powerpoint/2010/main" val="1815216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21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cates</dc:creator>
  <cp:lastModifiedBy>alex cates</cp:lastModifiedBy>
  <cp:revision>6</cp:revision>
  <dcterms:created xsi:type="dcterms:W3CDTF">2021-03-22T17:30:35Z</dcterms:created>
  <dcterms:modified xsi:type="dcterms:W3CDTF">2021-04-20T23:56:33Z</dcterms:modified>
</cp:coreProperties>
</file>

<file path=docProps/thumbnail.jpeg>
</file>